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8"/>
  </p:notesMasterIdLst>
  <p:sldIdLst>
    <p:sldId id="264" r:id="rId2"/>
    <p:sldId id="265" r:id="rId3"/>
    <p:sldId id="266" r:id="rId4"/>
    <p:sldId id="267" r:id="rId5"/>
    <p:sldId id="268" r:id="rId6"/>
    <p:sldId id="269" r:id="rId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7" autoAdjust="0"/>
    <p:restoredTop sz="86400" autoAdjust="0"/>
  </p:normalViewPr>
  <p:slideViewPr>
    <p:cSldViewPr>
      <p:cViewPr>
        <p:scale>
          <a:sx n="90" d="100"/>
          <a:sy n="90" d="100"/>
        </p:scale>
        <p:origin x="-1056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30" y="2386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2A4CB-9E8E-4C1A-891C-081E5EE2BD23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F55B8-1732-4584-BC84-C5AAC0EDA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1762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45C353B-5A76-454A-A918-2960B081C212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136815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  <a:reflection blurRad="6350" stA="0" endPos="45500" dir="5400000" sy="-100000" algn="bl" rotWithShape="0"/>
                </a:effectLst>
              </a:rPr>
              <a:t>Показатели деятельности дошкольной образовательной организации подлежащие </a:t>
            </a:r>
            <a:r>
              <a:rPr lang="ru-RU" sz="2800" dirty="0" err="1" smtClean="0">
                <a:solidFill>
                  <a:srgbClr val="002060"/>
                </a:solidFill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  <a:reflection blurRad="6350" stA="0" endPos="45500" dir="5400000" sy="-100000" algn="bl" rotWithShape="0"/>
                </a:effectLst>
              </a:rPr>
              <a:t>самообследованию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  <a:reflection blurRad="6350" stA="0" endPos="45500" dir="5400000" sy="-100000" algn="bl" rotWithShape="0"/>
                </a:effectLst>
              </a:rPr>
              <a:t> ДОУ№49.</a:t>
            </a:r>
            <a:endParaRPr lang="ru-RU" sz="2800" dirty="0">
              <a:solidFill>
                <a:srgbClr val="002060"/>
              </a:solidFill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  <a:reflection blurRad="6350" stA="0" endPos="45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3584" y="1988840"/>
            <a:ext cx="8724880" cy="4536504"/>
          </a:xfrm>
          <a:ln cmpd="sng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1.Образовательная деятельность                          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единица  измерения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 Общая численность воспитанников, 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осваивающих образовательную программу                                           -204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образования, в том числе: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1.1.1  В режиме полного дня (8-12 часов)                                             -204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1.1.2  В режиме кратковременного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пребывания (3-5 часов)                                                                            -0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1.1.3  В семейной дошкольной группе                                                    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1.1.4  В форме семейного образования                                                   -0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психолого-педагогическим сопровождением 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базе дошкольной образовательной организации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1.2 Общая численность воспитанников в возрасте до 3 лет                 -45</a:t>
            </a:r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7020272" y="1988840"/>
            <a:ext cx="0" cy="45365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020272" y="2348880"/>
            <a:ext cx="1728192" cy="0"/>
          </a:xfrm>
          <a:prstGeom prst="line">
            <a:avLst/>
          </a:prstGeom>
          <a:ln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9504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62473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1.3. Общая численность воспитанников    в возрасте                              -159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3 до 8 лет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1.4. Численность/удаленный вес численность                                          -204/100%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воспитанников в общей численности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воспитанников, получающие услуги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присмотра и ухода: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1.4.1 В режиме полного дня ( 8-12 часов)                                                  204/100%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1.4.2 В режиме продленного дня (12-14 часов)                                         0/0%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1.4.3 В режиме круглосуточного пребывания                                           0/0%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1.5. Численность\удаленный вес численности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воспитанников с ограниченными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возможностями здоровья, получающие услуги: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1.5.1 По коррекции недостатков в физическом                                         0/0%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психическом развитии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1.5.2 По освоению образовательной                                                          0/0%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программы дошкольного образования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1.5.3 По присмотру и уходу                                                                         0/0%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1.6 Средний показатель пропущенных дней                                              день  2,1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020272" y="116632"/>
            <a:ext cx="0" cy="66247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3853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73646"/>
            <a:ext cx="8640960" cy="6408712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1.7 Общая численность педагогических                                                    22/100%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работников ,в том числе: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1.7.1 Численность/удельный вес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численности педагогических работников, имеющих                               16/73  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высшее образование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1.7.2 Численность/удельный вес численности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педагогических работников имеющих высшее                                        16/ 73 %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образование педагогической направленности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(профиля)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1.7.3 Численность/удаленный вес численности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педагогических работников , имеющих среднее                                       6/ 27  %          профессиональное образование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1.7.4 Численность/удельный вес численности </a:t>
            </a:r>
          </a:p>
          <a:p>
            <a:pPr marL="45720" indent="0">
              <a:buNone/>
            </a:pP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работников имеющих среднее проф.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образование педагогической                                                                       5/ 22  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направленности(профиля)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092280" y="260648"/>
            <a:ext cx="0" cy="6408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5191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280920" cy="613901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1.8 Численность/удаленный вес численности             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работников ,которым по результатом аттестации                             15/ 68  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присвоена квалификационная категория, в общей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численности пед.работников,в том числе: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1.8.1 Высшая                                                                                          4/ 18  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1.8.2 Первая                                                                                           11  /50  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1.9 Численность/удельный вес численности пед.     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работников, пед.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таж которых составляет: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1.9.1 До 5 лет                                                                                       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4/18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1.9.2 свыше 30 лет                                                                                 2/ 9%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1.10 Численность/удельный вес численности пед.                            3/  13  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работников в общей численности пед. работников в 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возрасте до 30 лет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1.11 Численность/удельный вес численности                                    2/ 9%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пед. работников возрасте от 55 лет</a:t>
            </a:r>
          </a:p>
          <a:p>
            <a:pPr marL="45720" indent="0">
              <a:buNone/>
            </a:pPr>
            <a:endParaRPr lang="ru-RU" sz="20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876256" y="188640"/>
            <a:ext cx="0" cy="6192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1638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0"/>
            <a:ext cx="8640960" cy="6597352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1.12 Численность/удаленный вес численности </a:t>
            </a:r>
            <a:r>
              <a:rPr lang="ru-RU" sz="1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и                                25/100%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административно-хозяйственных работников,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прошедшие за 5 лет повышение  квалификации/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проф.подготовку по профилю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пед.деятельности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 иной осуществляемой  в ОО деятельности.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1.13 Численность/уделенный вес численности педагоги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ческих  и административно-хозяйственных                                               13/88%     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аботников, прошедших повышение квалификации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применению  в образовательном процессе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едеральных гос.образовательных  стандартов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1.14 Соотношение «педагогический работник/воспитан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ник»                                                                                                                22/204ч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ДОУ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 Наличие в ОО следующих педагогических работни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ков:                                                                                      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1.15.1 Музыкального руководителя                                                            1 </a:t>
            </a:r>
            <a:r>
              <a:rPr lang="ru-RU" sz="19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1.15.2 Инструктора по ФК                                                                           1 да</a:t>
            </a:r>
            <a:endParaRPr lang="ru-RU" sz="19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1.15.3 Учителя-логопеда                                                                              0 нет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092280" y="0"/>
            <a:ext cx="0" cy="65253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9957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424936" cy="666936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1.15.4 Логопеда                                                                                нет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1.15.5.Учителя-дифектолога                                                           </a:t>
            </a:r>
            <a:r>
              <a:rPr lang="ru-RU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1.15.6 Педагога-психолога                                                              1 да            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Инфраструктура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2.1 Общая площадь помещений, в которых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осуществляется образовательная                                                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2235,7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кв.м.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деятельность,</a:t>
            </a:r>
          </a:p>
          <a:p>
            <a:pPr marL="4572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расчете на одного воспитанника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2.2 Площадь помещений для организации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дополнительных видов </a:t>
            </a: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деятельности                                            </a:t>
            </a: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250 кв.м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воспитанников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2.3 Наличие физкультурного зала                                                 </a:t>
            </a:r>
            <a:r>
              <a:rPr lang="ru-RU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2.4 Наличие музыкального зала                                                    </a:t>
            </a:r>
            <a:r>
              <a:rPr lang="ru-RU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2.5 Наличие прогулочных площадок,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обеспечивающих физическую активность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разнообразную игровую деятельность                                      </a:t>
            </a:r>
            <a:r>
              <a:rPr lang="ru-RU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 на прогулке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516216" y="188640"/>
            <a:ext cx="0" cy="66693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0755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1605</TotalTime>
  <Words>548</Words>
  <Application>Microsoft Office PowerPoint</Application>
  <PresentationFormat>Экран (4:3)</PresentationFormat>
  <Paragraphs>97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Показатели деятельности дошкольной образовательной организации подлежащие самообследованию ДОУ№49.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SamLab</dc:creator>
  <cp:lastModifiedBy>Admin</cp:lastModifiedBy>
  <cp:revision>129</cp:revision>
  <cp:lastPrinted>2015-08-04T07:55:42Z</cp:lastPrinted>
  <dcterms:created xsi:type="dcterms:W3CDTF">2015-04-28T09:33:45Z</dcterms:created>
  <dcterms:modified xsi:type="dcterms:W3CDTF">2015-12-14T06:05:25Z</dcterms:modified>
</cp:coreProperties>
</file>